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9D879CFD-467B-4445-8DD8-D92815A81738}"/>
    <pc:docChg chg="undo custSel addSld modSld">
      <pc:chgData name="José Kamphuis" userId="1e6fb90aa6460e5a" providerId="LiveId" clId="{9D879CFD-467B-4445-8DD8-D92815A81738}" dt="2018-02-01T10:19:50.625" v="579" actId="20577"/>
      <pc:docMkLst>
        <pc:docMk/>
      </pc:docMkLst>
      <pc:sldChg chg="modSp modAnim">
        <pc:chgData name="José Kamphuis" userId="1e6fb90aa6460e5a" providerId="LiveId" clId="{9D879CFD-467B-4445-8DD8-D92815A81738}" dt="2018-02-01T10:16:10.054" v="224" actId="14100"/>
        <pc:sldMkLst>
          <pc:docMk/>
          <pc:sldMk cId="431495957" sldId="261"/>
        </pc:sldMkLst>
        <pc:spChg chg="mod">
          <ac:chgData name="José Kamphuis" userId="1e6fb90aa6460e5a" providerId="LiveId" clId="{9D879CFD-467B-4445-8DD8-D92815A81738}" dt="2018-02-01T10:15:59.756" v="220"/>
          <ac:spMkLst>
            <pc:docMk/>
            <pc:sldMk cId="431495957" sldId="261"/>
            <ac:spMk id="3" creationId="{95044D36-C605-4496-B953-9402548D06C3}"/>
          </ac:spMkLst>
        </pc:spChg>
        <pc:spChg chg="mod">
          <ac:chgData name="José Kamphuis" userId="1e6fb90aa6460e5a" providerId="LiveId" clId="{9D879CFD-467B-4445-8DD8-D92815A81738}" dt="2018-02-01T10:16:10.054" v="224" actId="14100"/>
          <ac:spMkLst>
            <pc:docMk/>
            <pc:sldMk cId="431495957" sldId="261"/>
            <ac:spMk id="26626" creationId="{4402D6EA-FA2D-431F-83AE-81A4F00EF43E}"/>
          </ac:spMkLst>
        </pc:spChg>
      </pc:sldChg>
      <pc:sldChg chg="modSp add">
        <pc:chgData name="José Kamphuis" userId="1e6fb90aa6460e5a" providerId="LiveId" clId="{9D879CFD-467B-4445-8DD8-D92815A81738}" dt="2018-02-01T10:14:38.795" v="212"/>
        <pc:sldMkLst>
          <pc:docMk/>
          <pc:sldMk cId="3582921229" sldId="262"/>
        </pc:sldMkLst>
        <pc:spChg chg="mod">
          <ac:chgData name="José Kamphuis" userId="1e6fb90aa6460e5a" providerId="LiveId" clId="{9D879CFD-467B-4445-8DD8-D92815A81738}" dt="2018-02-01T10:12:01.724" v="26" actId="27636"/>
          <ac:spMkLst>
            <pc:docMk/>
            <pc:sldMk cId="3582921229" sldId="262"/>
            <ac:spMk id="2" creationId="{26BF3E11-A9B4-48A5-8E42-427416811DF4}"/>
          </ac:spMkLst>
        </pc:spChg>
        <pc:spChg chg="mod">
          <ac:chgData name="José Kamphuis" userId="1e6fb90aa6460e5a" providerId="LiveId" clId="{9D879CFD-467B-4445-8DD8-D92815A81738}" dt="2018-02-01T10:14:38.795" v="212"/>
          <ac:spMkLst>
            <pc:docMk/>
            <pc:sldMk cId="3582921229" sldId="262"/>
            <ac:spMk id="3" creationId="{2A28C081-9FD5-4237-93D7-A69C82F5CD81}"/>
          </ac:spMkLst>
        </pc:spChg>
      </pc:sldChg>
      <pc:sldChg chg="modSp add">
        <pc:chgData name="José Kamphuis" userId="1e6fb90aa6460e5a" providerId="LiveId" clId="{9D879CFD-467B-4445-8DD8-D92815A81738}" dt="2018-02-01T10:14:46.352" v="213"/>
        <pc:sldMkLst>
          <pc:docMk/>
          <pc:sldMk cId="942560786" sldId="263"/>
        </pc:sldMkLst>
        <pc:spChg chg="mod">
          <ac:chgData name="José Kamphuis" userId="1e6fb90aa6460e5a" providerId="LiveId" clId="{9D879CFD-467B-4445-8DD8-D92815A81738}" dt="2018-02-01T10:14:07.115" v="208" actId="27636"/>
          <ac:spMkLst>
            <pc:docMk/>
            <pc:sldMk cId="942560786" sldId="263"/>
            <ac:spMk id="2" creationId="{C344FD95-5933-4797-AE13-777DC3D161CC}"/>
          </ac:spMkLst>
        </pc:spChg>
        <pc:spChg chg="mod">
          <ac:chgData name="José Kamphuis" userId="1e6fb90aa6460e5a" providerId="LiveId" clId="{9D879CFD-467B-4445-8DD8-D92815A81738}" dt="2018-02-01T10:14:46.352" v="213"/>
          <ac:spMkLst>
            <pc:docMk/>
            <pc:sldMk cId="942560786" sldId="263"/>
            <ac:spMk id="3" creationId="{D69981FC-0E7E-4E77-9341-F72BC158E652}"/>
          </ac:spMkLst>
        </pc:spChg>
      </pc:sldChg>
      <pc:sldChg chg="modSp add">
        <pc:chgData name="José Kamphuis" userId="1e6fb90aa6460e5a" providerId="LiveId" clId="{9D879CFD-467B-4445-8DD8-D92815A81738}" dt="2018-02-01T10:18:29.015" v="476" actId="20577"/>
        <pc:sldMkLst>
          <pc:docMk/>
          <pc:sldMk cId="1976537659" sldId="264"/>
        </pc:sldMkLst>
        <pc:spChg chg="mod">
          <ac:chgData name="José Kamphuis" userId="1e6fb90aa6460e5a" providerId="LiveId" clId="{9D879CFD-467B-4445-8DD8-D92815A81738}" dt="2018-02-01T10:17:48.437" v="412" actId="14100"/>
          <ac:spMkLst>
            <pc:docMk/>
            <pc:sldMk cId="1976537659" sldId="264"/>
            <ac:spMk id="2" creationId="{5C2953D9-94CB-46A2-AC6C-C80FD48DEFDB}"/>
          </ac:spMkLst>
        </pc:spChg>
        <pc:spChg chg="mod">
          <ac:chgData name="José Kamphuis" userId="1e6fb90aa6460e5a" providerId="LiveId" clId="{9D879CFD-467B-4445-8DD8-D92815A81738}" dt="2018-02-01T10:18:29.015" v="476" actId="20577"/>
          <ac:spMkLst>
            <pc:docMk/>
            <pc:sldMk cId="1976537659" sldId="264"/>
            <ac:spMk id="3" creationId="{45B0849C-2C9F-4C68-825C-4E33CE0E739F}"/>
          </ac:spMkLst>
        </pc:spChg>
      </pc:sldChg>
      <pc:sldChg chg="modSp add">
        <pc:chgData name="José Kamphuis" userId="1e6fb90aa6460e5a" providerId="LiveId" clId="{9D879CFD-467B-4445-8DD8-D92815A81738}" dt="2018-02-01T10:19:50.625" v="579" actId="20577"/>
        <pc:sldMkLst>
          <pc:docMk/>
          <pc:sldMk cId="1167488076" sldId="265"/>
        </pc:sldMkLst>
        <pc:spChg chg="mod">
          <ac:chgData name="José Kamphuis" userId="1e6fb90aa6460e5a" providerId="LiveId" clId="{9D879CFD-467B-4445-8DD8-D92815A81738}" dt="2018-02-01T10:19:34.464" v="533" actId="1076"/>
          <ac:spMkLst>
            <pc:docMk/>
            <pc:sldMk cId="1167488076" sldId="265"/>
            <ac:spMk id="2" creationId="{7A8329DC-611E-495A-BB05-790F972AB471}"/>
          </ac:spMkLst>
        </pc:spChg>
        <pc:spChg chg="mod">
          <ac:chgData name="José Kamphuis" userId="1e6fb90aa6460e5a" providerId="LiveId" clId="{9D879CFD-467B-4445-8DD8-D92815A81738}" dt="2018-02-01T10:19:50.625" v="579" actId="20577"/>
          <ac:spMkLst>
            <pc:docMk/>
            <pc:sldMk cId="1167488076" sldId="265"/>
            <ac:spMk id="3" creationId="{729F82AC-EB12-4BF8-97B2-DD8AEA557A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71C16-6BC2-416F-B46B-2BFF57F9C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Marketing</a:t>
            </a:r>
            <a:br>
              <a:rPr lang="nl-NL" dirty="0"/>
            </a:br>
            <a:r>
              <a:rPr lang="nl-NL" dirty="0"/>
              <a:t>SWOT-ANALYSE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8610FC-58A6-4E72-AA32-4CA46D088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4; AOC-Oost J. Kamphuis 2018 </a:t>
            </a:r>
          </a:p>
        </p:txBody>
      </p:sp>
    </p:spTree>
    <p:extLst>
      <p:ext uri="{BB962C8B-B14F-4D97-AF65-F5344CB8AC3E}">
        <p14:creationId xmlns:p14="http://schemas.microsoft.com/office/powerpoint/2010/main" val="10924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329DC-611E-495A-BB05-790F972A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94677"/>
            <a:ext cx="10394707" cy="3193487"/>
          </a:xfrm>
        </p:spPr>
        <p:txBody>
          <a:bodyPr/>
          <a:lstStyle/>
          <a:p>
            <a:r>
              <a:rPr lang="nl-NL" dirty="0"/>
              <a:t>Nu werken aan jullie verslag</a:t>
            </a:r>
            <a:br>
              <a:rPr lang="nl-NL" dirty="0"/>
            </a:br>
            <a:r>
              <a:rPr lang="nl-NL" dirty="0"/>
              <a:t>twee groepen;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9F82AC-EB12-4BF8-97B2-DD8AEA557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familie-evenement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/>
              <a:t>hondenwandeling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48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BF3E11-A9B4-48A5-8E42-4274168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685800"/>
            <a:ext cx="10299273" cy="790319"/>
          </a:xfrm>
        </p:spPr>
        <p:txBody>
          <a:bodyPr>
            <a:normAutofit fontScale="90000"/>
          </a:bodyPr>
          <a:lstStyle/>
          <a:p>
            <a:r>
              <a:rPr lang="nl-NL" dirty="0"/>
              <a:t>Herhaling vorige lessen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28C081-9FD5-4237-93D7-A69C82F5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31650"/>
            <a:ext cx="10394707" cy="4050231"/>
          </a:xfrm>
        </p:spPr>
        <p:txBody>
          <a:bodyPr/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Wat en voor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 marketingmix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Sellogram</a:t>
            </a:r>
          </a:p>
        </p:txBody>
      </p:sp>
    </p:spTree>
    <p:extLst>
      <p:ext uri="{BB962C8B-B14F-4D97-AF65-F5344CB8AC3E}">
        <p14:creationId xmlns:p14="http://schemas.microsoft.com/office/powerpoint/2010/main" val="35829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4FD95-5933-4797-AE13-777DC3D1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685800"/>
            <a:ext cx="10050698" cy="790319"/>
          </a:xfrm>
        </p:spPr>
        <p:txBody>
          <a:bodyPr>
            <a:normAutofit fontScale="90000"/>
          </a:bodyPr>
          <a:lstStyle/>
          <a:p>
            <a:r>
              <a:rPr lang="nl-NL" dirty="0"/>
              <a:t>Doel van deze les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9981FC-0E7E-4E77-9341-F72BC158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343705"/>
            <a:ext cx="10394707" cy="30381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tx1"/>
                </a:solidFill>
              </a:rPr>
              <a:t>Je kan vertellen wat een </a:t>
            </a:r>
            <a:r>
              <a:rPr lang="nl-NL" sz="4000" dirty="0" err="1">
                <a:solidFill>
                  <a:schemeClr val="tx1"/>
                </a:solidFill>
              </a:rPr>
              <a:t>swot-analyse</a:t>
            </a:r>
            <a:r>
              <a:rPr lang="nl-NL" sz="4000" dirty="0">
                <a:solidFill>
                  <a:schemeClr val="tx1"/>
                </a:solidFill>
              </a:rPr>
              <a:t> is en hoe je die kunt inzetten voor je evenement</a:t>
            </a:r>
          </a:p>
        </p:txBody>
      </p:sp>
    </p:spTree>
    <p:extLst>
      <p:ext uri="{BB962C8B-B14F-4D97-AF65-F5344CB8AC3E}">
        <p14:creationId xmlns:p14="http://schemas.microsoft.com/office/powerpoint/2010/main" val="94256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E976E188-8A61-49CD-8F6E-09DE87797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/>
              <a:t>De SWOT-Analyse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D3BD99-2ED0-400E-A5E4-47EBBB2C4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NL" alt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756BCD9-C284-415B-9571-F89CD614AF37}"/>
              </a:ext>
            </a:extLst>
          </p:cNvPr>
          <p:cNvSpPr/>
          <p:nvPr/>
        </p:nvSpPr>
        <p:spPr>
          <a:xfrm>
            <a:off x="1313895" y="1748901"/>
            <a:ext cx="100850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3600" dirty="0"/>
              <a:t>SWOT staat voor </a:t>
            </a:r>
            <a:r>
              <a:rPr lang="nl-NL" altLang="nl-NL" sz="3600" dirty="0" err="1"/>
              <a:t>Strengths</a:t>
            </a:r>
            <a:r>
              <a:rPr lang="nl-NL" altLang="nl-NL" sz="3600" dirty="0"/>
              <a:t>, </a:t>
            </a:r>
            <a:r>
              <a:rPr lang="nl-NL" altLang="nl-NL" sz="3600" dirty="0" err="1"/>
              <a:t>Weaknesses</a:t>
            </a:r>
            <a:r>
              <a:rPr lang="nl-NL" altLang="nl-NL" sz="3600" dirty="0"/>
              <a:t>, </a:t>
            </a:r>
            <a:r>
              <a:rPr lang="nl-NL" altLang="nl-NL" sz="3600" dirty="0" err="1"/>
              <a:t>Opportunities</a:t>
            </a:r>
            <a:r>
              <a:rPr lang="nl-NL" altLang="nl-NL" sz="3600" dirty="0"/>
              <a:t> en </a:t>
            </a:r>
            <a:r>
              <a:rPr lang="nl-NL" altLang="nl-NL" sz="3600" dirty="0" err="1"/>
              <a:t>Threats</a:t>
            </a:r>
            <a:r>
              <a:rPr lang="nl-NL" altLang="nl-NL" sz="3600" dirty="0"/>
              <a:t>. </a:t>
            </a:r>
          </a:p>
          <a:p>
            <a:endParaRPr lang="nl-NL" altLang="nl-NL" sz="3600" dirty="0"/>
          </a:p>
          <a:p>
            <a:r>
              <a:rPr lang="nl-NL" altLang="nl-NL" sz="3600" dirty="0"/>
              <a:t>In gewoon Nederlands: sterkten, zwakten, kansen en bedreigingen onderzoeken. </a:t>
            </a:r>
          </a:p>
        </p:txBody>
      </p:sp>
    </p:spTree>
    <p:extLst>
      <p:ext uri="{BB962C8B-B14F-4D97-AF65-F5344CB8AC3E}">
        <p14:creationId xmlns:p14="http://schemas.microsoft.com/office/powerpoint/2010/main" val="42836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60404F86-A21D-429D-904C-80EE3778F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SWOT Matrix</a:t>
            </a:r>
          </a:p>
        </p:txBody>
      </p:sp>
      <p:pic>
        <p:nvPicPr>
          <p:cNvPr id="23555" name="Picture 2" descr="SWOT analyse">
            <a:extLst>
              <a:ext uri="{FF2B5EF4-FFF2-40B4-BE49-F238E27FC236}">
                <a16:creationId xmlns:a16="http://schemas.microsoft.com/office/drawing/2014/main" id="{2968025A-17B0-4AF6-B9F8-EDFF4E2DD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773238"/>
            <a:ext cx="6985000" cy="4703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WOT analyse">
            <a:extLst>
              <a:ext uri="{FF2B5EF4-FFF2-40B4-BE49-F238E27FC236}">
                <a16:creationId xmlns:a16="http://schemas.microsoft.com/office/drawing/2014/main" id="{C2A6B903-CEC7-4EC1-8E81-5AD4C7CF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143" y="1773238"/>
            <a:ext cx="5358157" cy="360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7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06C95173-383E-4033-8380-27F6ADACC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1" y="381000"/>
            <a:ext cx="4225925" cy="1143000"/>
          </a:xfrm>
        </p:spPr>
        <p:txBody>
          <a:bodyPr/>
          <a:lstStyle/>
          <a:p>
            <a:r>
              <a:rPr lang="nl-NL" altLang="nl-NL"/>
              <a:t>SWOT Analyse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6D98E58-21F9-49B5-A1ED-7C76E2D0CC55}"/>
              </a:ext>
            </a:extLst>
          </p:cNvPr>
          <p:cNvSpPr txBox="1"/>
          <p:nvPr/>
        </p:nvSpPr>
        <p:spPr>
          <a:xfrm>
            <a:off x="639193" y="1313895"/>
            <a:ext cx="98494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dirty="0">
                <a:solidFill>
                  <a:srgbClr val="FF0000"/>
                </a:solidFill>
              </a:rPr>
              <a:t>INTERNE ANALYSE;</a:t>
            </a:r>
          </a:p>
          <a:p>
            <a:pPr eaLnBrk="1" hangingPunct="1">
              <a:defRPr/>
            </a:pPr>
            <a:r>
              <a:rPr lang="nl-NL" dirty="0"/>
              <a:t>Heb je direct invloed op. </a:t>
            </a:r>
          </a:p>
          <a:p>
            <a:pPr eaLnBrk="1" hangingPunct="1">
              <a:defRPr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Wat zijn je sterktes?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Goede prijs, niet te duur </a:t>
            </a:r>
            <a:r>
              <a:rPr lang="nl-NL" dirty="0" err="1"/>
              <a:t>tov</a:t>
            </a:r>
            <a:r>
              <a:rPr lang="nl-NL" dirty="0"/>
              <a:t> de concurrentie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Voorloper op ICT gebied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Veel productinnovaties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Wat zijn je zwaktes?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Geen goede locatie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Negatief imago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Slechte klachtenafhandeling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 eaLnBrk="1" hangingPunct="1">
              <a:defRPr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nl-NL" dirty="0"/>
          </a:p>
        </p:txBody>
      </p:sp>
      <p:pic>
        <p:nvPicPr>
          <p:cNvPr id="24580" name="Picture 2" descr="Afbeeldingsresultaat voor ing">
            <a:extLst>
              <a:ext uri="{FF2B5EF4-FFF2-40B4-BE49-F238E27FC236}">
                <a16:creationId xmlns:a16="http://schemas.microsoft.com/office/drawing/2014/main" id="{8135ED95-875D-422F-A533-6726ABE8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8913"/>
            <a:ext cx="3671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9DB4595-AA3B-4EC9-8775-6997694F9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1" y="381000"/>
            <a:ext cx="4513263" cy="1143000"/>
          </a:xfrm>
        </p:spPr>
        <p:txBody>
          <a:bodyPr/>
          <a:lstStyle/>
          <a:p>
            <a:r>
              <a:rPr lang="nl-NL" altLang="nl-NL"/>
              <a:t>SWOT-Analyse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8C91741-6A48-4255-901C-E61F1ACCEBAF}"/>
              </a:ext>
            </a:extLst>
          </p:cNvPr>
          <p:cNvSpPr txBox="1"/>
          <p:nvPr/>
        </p:nvSpPr>
        <p:spPr>
          <a:xfrm>
            <a:off x="2711450" y="1628775"/>
            <a:ext cx="7848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dirty="0">
                <a:solidFill>
                  <a:srgbClr val="FF0000"/>
                </a:solidFill>
              </a:rPr>
              <a:t>EXTERNE ANALYSE;</a:t>
            </a:r>
          </a:p>
          <a:p>
            <a:pPr eaLnBrk="1" hangingPunct="1">
              <a:defRPr/>
            </a:pPr>
            <a:r>
              <a:rPr lang="nl-NL" dirty="0"/>
              <a:t>Heb je geen directe invloed op; de kansen en bedreigingen voor de hele markt en branche.</a:t>
            </a:r>
          </a:p>
          <a:p>
            <a:pPr eaLnBrk="1" hangingPunct="1">
              <a:defRPr/>
            </a:pP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dirty="0"/>
              <a:t>Wat zijn je kansen?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Problemen bij de concurrent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Vraag naar specialistische diensten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De economie groeit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Wat zijn je bedreigingen?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Demografische veranderingen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Nadelige verandering in de wet- en regelgeving</a:t>
            </a:r>
          </a:p>
          <a:p>
            <a:pPr marL="1257300" lvl="2" indent="-342900">
              <a:buFont typeface="Wingdings" panose="05000000000000000000" pitchFamily="2" charset="2"/>
              <a:buChar char="§"/>
              <a:defRPr/>
            </a:pPr>
            <a:r>
              <a:rPr lang="nl-NL" dirty="0"/>
              <a:t>Weinig vertrouwen in de branche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25604" name="Picture 2" descr="Afbeeldingsresultaat voor ing">
            <a:extLst>
              <a:ext uri="{FF2B5EF4-FFF2-40B4-BE49-F238E27FC236}">
                <a16:creationId xmlns:a16="http://schemas.microsoft.com/office/drawing/2014/main" id="{01C09893-9FD6-45D0-9DB8-38993CBA0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8913"/>
            <a:ext cx="3671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4402D6EA-FA2D-431F-83AE-81A4F00EF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703" y="363984"/>
            <a:ext cx="10407980" cy="1953088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FF0000"/>
                </a:solidFill>
              </a:rPr>
              <a:t>Je sluit de SWOT-Analyse af met een conclusie;</a:t>
            </a:r>
            <a:br>
              <a:rPr lang="nl-NL" altLang="nl-NL" dirty="0">
                <a:solidFill>
                  <a:srgbClr val="FF0000"/>
                </a:solidFill>
              </a:rPr>
            </a:br>
            <a:endParaRPr lang="nl-NL" alt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044D36-C605-4496-B953-9402548D0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24" y="2073075"/>
            <a:ext cx="78263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+mj-lt"/>
              </a:rPr>
              <a:t>Hoe denk je met behulp van deze gegevens een plekje in de markt te kunnen veroveren.</a:t>
            </a:r>
          </a:p>
        </p:txBody>
      </p:sp>
    </p:spTree>
    <p:extLst>
      <p:ext uri="{BB962C8B-B14F-4D97-AF65-F5344CB8AC3E}">
        <p14:creationId xmlns:p14="http://schemas.microsoft.com/office/powerpoint/2010/main" val="4314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953D9-94CB-46A2-AC6C-C80FD48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685800"/>
            <a:ext cx="10521215" cy="1586883"/>
          </a:xfrm>
        </p:spPr>
        <p:txBody>
          <a:bodyPr/>
          <a:lstStyle/>
          <a:p>
            <a:r>
              <a:rPr lang="nl-NL" dirty="0"/>
              <a:t>Cijfer;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B0849C-2C9F-4C68-825C-4E33CE0E7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37678"/>
            <a:ext cx="10394707" cy="35442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Toets; mc vragen     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Inleveren marketingplan van je evenement; 50%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Daarin wordt ook beoordeeld wat jouw bijdrage is aan het verslag door jouw </a:t>
            </a:r>
            <a:r>
              <a:rPr lang="nl-NL" dirty="0" err="1">
                <a:solidFill>
                  <a:schemeClr val="tx1"/>
                </a:solidFill>
              </a:rPr>
              <a:t>mede-studenten</a:t>
            </a:r>
            <a:r>
              <a:rPr lang="nl-NL" dirty="0">
                <a:solidFill>
                  <a:schemeClr val="tx1"/>
                </a:solidFill>
              </a:rPr>
              <a:t>. Telt voor 50% mee voor het verslag</a:t>
            </a:r>
          </a:p>
        </p:txBody>
      </p:sp>
    </p:spTree>
    <p:extLst>
      <p:ext uri="{BB962C8B-B14F-4D97-AF65-F5344CB8AC3E}">
        <p14:creationId xmlns:p14="http://schemas.microsoft.com/office/powerpoint/2010/main" val="1976537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21</TotalTime>
  <Words>207</Words>
  <Application>Microsoft Office PowerPoint</Application>
  <PresentationFormat>Breedbeeld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Impact</vt:lpstr>
      <vt:lpstr>Wingdings</vt:lpstr>
      <vt:lpstr>Belangrijke gebeurtenis</vt:lpstr>
      <vt:lpstr>Marketing SWOT-ANALYSE </vt:lpstr>
      <vt:lpstr>Herhaling vorige lessen</vt:lpstr>
      <vt:lpstr>Doel van deze les</vt:lpstr>
      <vt:lpstr>De SWOT-Analyse</vt:lpstr>
      <vt:lpstr>SWOT Matrix</vt:lpstr>
      <vt:lpstr>SWOT Analyse</vt:lpstr>
      <vt:lpstr>SWOT-Analyse</vt:lpstr>
      <vt:lpstr>Je sluit de SWOT-Analyse af met een conclusie; </vt:lpstr>
      <vt:lpstr>Cijfer; </vt:lpstr>
      <vt:lpstr>Nu werken aan jullie verslag twee groepen;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SWOT-ANALYSE</dc:title>
  <dc:creator>José Kamphuis</dc:creator>
  <cp:lastModifiedBy>José Kamphuis</cp:lastModifiedBy>
  <cp:revision>3</cp:revision>
  <dcterms:created xsi:type="dcterms:W3CDTF">2018-02-01T08:09:30Z</dcterms:created>
  <dcterms:modified xsi:type="dcterms:W3CDTF">2018-02-01T10:20:07Z</dcterms:modified>
</cp:coreProperties>
</file>